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3CDE-6356-4669-90FA-F6DB15B0F1C0}" type="datetimeFigureOut">
              <a:rPr lang="hu-HU" smtClean="0"/>
              <a:pPr/>
              <a:t>2013.02.15.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C19CE-E34D-4C78-96CE-0D12D1C2F47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3CDE-6356-4669-90FA-F6DB15B0F1C0}" type="datetimeFigureOut">
              <a:rPr lang="hu-HU" smtClean="0"/>
              <a:pPr/>
              <a:t>2013.02.15.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C19CE-E34D-4C78-96CE-0D12D1C2F47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3CDE-6356-4669-90FA-F6DB15B0F1C0}" type="datetimeFigureOut">
              <a:rPr lang="hu-HU" smtClean="0"/>
              <a:pPr/>
              <a:t>2013.02.15.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C19CE-E34D-4C78-96CE-0D12D1C2F47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3CDE-6356-4669-90FA-F6DB15B0F1C0}" type="datetimeFigureOut">
              <a:rPr lang="hu-HU" smtClean="0"/>
              <a:pPr/>
              <a:t>2013.02.15.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C19CE-E34D-4C78-96CE-0D12D1C2F47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3CDE-6356-4669-90FA-F6DB15B0F1C0}" type="datetimeFigureOut">
              <a:rPr lang="hu-HU" smtClean="0"/>
              <a:pPr/>
              <a:t>2013.02.15.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C19CE-E34D-4C78-96CE-0D12D1C2F47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3CDE-6356-4669-90FA-F6DB15B0F1C0}" type="datetimeFigureOut">
              <a:rPr lang="hu-HU" smtClean="0"/>
              <a:pPr/>
              <a:t>2013.02.15.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C19CE-E34D-4C78-96CE-0D12D1C2F47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3CDE-6356-4669-90FA-F6DB15B0F1C0}" type="datetimeFigureOut">
              <a:rPr lang="hu-HU" smtClean="0"/>
              <a:pPr/>
              <a:t>2013.02.15.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C19CE-E34D-4C78-96CE-0D12D1C2F47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3CDE-6356-4669-90FA-F6DB15B0F1C0}" type="datetimeFigureOut">
              <a:rPr lang="hu-HU" smtClean="0"/>
              <a:pPr/>
              <a:t>2013.02.15.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C19CE-E34D-4C78-96CE-0D12D1C2F47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3CDE-6356-4669-90FA-F6DB15B0F1C0}" type="datetimeFigureOut">
              <a:rPr lang="hu-HU" smtClean="0"/>
              <a:pPr/>
              <a:t>2013.02.15.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C19CE-E34D-4C78-96CE-0D12D1C2F47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3CDE-6356-4669-90FA-F6DB15B0F1C0}" type="datetimeFigureOut">
              <a:rPr lang="hu-HU" smtClean="0"/>
              <a:pPr/>
              <a:t>2013.02.15.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C19CE-E34D-4C78-96CE-0D12D1C2F47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 sarkán kerekítve levágott téglalap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erékszögű háromszög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3CDE-6356-4669-90FA-F6DB15B0F1C0}" type="datetimeFigureOut">
              <a:rPr lang="hu-HU" smtClean="0"/>
              <a:pPr/>
              <a:t>2013.02.15.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3C19CE-E34D-4C78-96CE-0D12D1C2F47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Szabadkézi sokszö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zabadkézi sokszö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293CDE-6356-4669-90FA-F6DB15B0F1C0}" type="datetimeFigureOut">
              <a:rPr lang="hu-HU" smtClean="0"/>
              <a:pPr/>
              <a:t>2013.02.15.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3C19CE-E34D-4C78-96CE-0D12D1C2F470}" type="slidenum">
              <a:rPr lang="hu-HU" smtClean="0"/>
              <a:pPr/>
              <a:t>‹#›</a:t>
            </a:fld>
            <a:endParaRPr lang="hu-HU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Szabadkézi sokszö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Szabadkézi sokszö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4752528"/>
          </a:xfrm>
        </p:spPr>
        <p:txBody>
          <a:bodyPr>
            <a:normAutofit fontScale="90000"/>
          </a:bodyPr>
          <a:lstStyle/>
          <a:p>
            <a:pPr algn="ctr"/>
            <a:r>
              <a:rPr lang="hu-HU" b="1" dirty="0">
                <a:solidFill>
                  <a:schemeClr val="accent1">
                    <a:lumMod val="50000"/>
                  </a:schemeClr>
                </a:solidFill>
              </a:rPr>
              <a:t>„Te azért, fiam, erősödjél meg a kegyelemben, amely a Krisztus Jézusban van.” </a:t>
            </a:r>
            <a:r>
              <a:rPr lang="hu-HU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hu-HU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hu-H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hu-H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hu-HU" b="1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hu-HU" b="1" dirty="0">
                <a:solidFill>
                  <a:schemeClr val="accent1">
                    <a:lumMod val="50000"/>
                  </a:schemeClr>
                </a:solidFill>
              </a:rPr>
              <a:t>2Tim 2/1)</a:t>
            </a:r>
            <a:r>
              <a:rPr lang="hu-HU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hu-HU" dirty="0">
                <a:solidFill>
                  <a:schemeClr val="accent1">
                    <a:lumMod val="50000"/>
                  </a:schemeClr>
                </a:solidFill>
              </a:rPr>
            </a:br>
            <a:endParaRPr lang="hu-H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347864" y="274638"/>
            <a:ext cx="5338936" cy="202034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844824"/>
            <a:ext cx="7632848" cy="2592288"/>
          </a:xfrm>
        </p:spPr>
        <p:txBody>
          <a:bodyPr>
            <a:noAutofit/>
          </a:bodyPr>
          <a:lstStyle/>
          <a:p>
            <a:r>
              <a:rPr lang="hu-HU" sz="3600" b="1" dirty="0"/>
              <a:t>Az </a:t>
            </a:r>
            <a:r>
              <a:rPr lang="hu-HU" sz="3600" b="1" dirty="0" smtClean="0"/>
              <a:t>evangélium üzenete</a:t>
            </a:r>
          </a:p>
          <a:p>
            <a:endParaRPr lang="hu-HU" sz="3600" b="1" dirty="0"/>
          </a:p>
          <a:p>
            <a:r>
              <a:rPr lang="hu-HU" sz="3600" b="1" dirty="0"/>
              <a:t>Isten </a:t>
            </a:r>
            <a:r>
              <a:rPr lang="hu-HU" sz="3600" b="1" dirty="0" smtClean="0"/>
              <a:t>szeretete bennünk</a:t>
            </a:r>
            <a:endParaRPr lang="hu-HU" sz="3600" b="1" dirty="0"/>
          </a:p>
          <a:p>
            <a:endParaRPr lang="hu-H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642194"/>
          </a:xfrm>
        </p:spPr>
        <p:txBody>
          <a:bodyPr>
            <a:normAutofit fontScale="90000"/>
          </a:bodyPr>
          <a:lstStyle/>
          <a:p>
            <a:pPr lvl="0"/>
            <a:r>
              <a:rPr lang="hu-HU" b="1" dirty="0" smtClean="0">
                <a:solidFill>
                  <a:schemeClr val="accent1">
                    <a:lumMod val="50000"/>
                  </a:schemeClr>
                </a:solidFill>
              </a:rPr>
              <a:t>1. Isten </a:t>
            </a:r>
            <a:r>
              <a:rPr lang="hu-HU" b="1" dirty="0">
                <a:solidFill>
                  <a:schemeClr val="accent1">
                    <a:lumMod val="50000"/>
                  </a:schemeClr>
                </a:solidFill>
              </a:rPr>
              <a:t>mosolyog, amikor mindennél jobban szeretjük őt.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3284984"/>
            <a:ext cx="8229600" cy="2520280"/>
          </a:xfrm>
        </p:spPr>
        <p:txBody>
          <a:bodyPr/>
          <a:lstStyle/>
          <a:p>
            <a:r>
              <a:rPr lang="hu-HU" sz="3200" dirty="0"/>
              <a:t>Miért teremtette Isten az embert</a:t>
            </a:r>
            <a:r>
              <a:rPr lang="hu-HU" sz="3200" dirty="0" smtClean="0"/>
              <a:t>?</a:t>
            </a:r>
          </a:p>
          <a:p>
            <a:pPr>
              <a:buNone/>
            </a:pPr>
            <a:endParaRPr lang="hu-HU" sz="3200" dirty="0"/>
          </a:p>
          <a:p>
            <a:r>
              <a:rPr lang="hu-HU" sz="3200" dirty="0"/>
              <a:t>Amikor Isten szeretete visszatükröződik rajtunk, </a:t>
            </a:r>
            <a:r>
              <a:rPr lang="hu-HU" sz="3200" dirty="0" smtClean="0"/>
              <a:t>Isten </a:t>
            </a:r>
            <a:r>
              <a:rPr lang="hu-HU" sz="3200" dirty="0"/>
              <a:t>mosolyog ránk.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2074242"/>
          </a:xfrm>
        </p:spPr>
        <p:txBody>
          <a:bodyPr>
            <a:normAutofit fontScale="90000"/>
          </a:bodyPr>
          <a:lstStyle/>
          <a:p>
            <a:pPr lvl="0"/>
            <a:r>
              <a:rPr lang="hu-HU" dirty="0" smtClean="0">
                <a:solidFill>
                  <a:schemeClr val="accent1">
                    <a:lumMod val="50000"/>
                  </a:schemeClr>
                </a:solidFill>
              </a:rPr>
              <a:t>2. Isten </a:t>
            </a:r>
            <a:r>
              <a:rPr lang="hu-HU" dirty="0">
                <a:solidFill>
                  <a:schemeClr val="accent1">
                    <a:lumMod val="50000"/>
                  </a:schemeClr>
                </a:solidFill>
              </a:rPr>
              <a:t>mosolyog, amikor teljesen megbízunk benne.</a:t>
            </a:r>
            <a:br>
              <a:rPr lang="hu-HU" dirty="0">
                <a:solidFill>
                  <a:schemeClr val="accent1">
                    <a:lumMod val="50000"/>
                  </a:schemeClr>
                </a:solidFill>
              </a:rPr>
            </a:br>
            <a:endParaRPr lang="hu-H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3429000"/>
            <a:ext cx="8229600" cy="2016224"/>
          </a:xfrm>
        </p:spPr>
        <p:txBody>
          <a:bodyPr/>
          <a:lstStyle/>
          <a:p>
            <a:r>
              <a:rPr lang="hu-HU" sz="3200" dirty="0"/>
              <a:t>Isten felé való Bizalom = </a:t>
            </a:r>
            <a:r>
              <a:rPr lang="hu-HU" sz="3200" dirty="0" smtClean="0"/>
              <a:t>Istentisztelet</a:t>
            </a:r>
          </a:p>
          <a:p>
            <a:endParaRPr lang="hu-HU" sz="3200" dirty="0"/>
          </a:p>
          <a:p>
            <a:r>
              <a:rPr lang="hu-HU" sz="3200" dirty="0"/>
              <a:t>A bizalom és a hit közel állnak egymáshoz.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1340768"/>
            <a:ext cx="8229600" cy="1858218"/>
          </a:xfrm>
        </p:spPr>
        <p:txBody>
          <a:bodyPr>
            <a:normAutofit fontScale="90000"/>
          </a:bodyPr>
          <a:lstStyle/>
          <a:p>
            <a:pPr lvl="0"/>
            <a:r>
              <a:rPr lang="hu-HU" dirty="0" smtClean="0">
                <a:solidFill>
                  <a:schemeClr val="accent1">
                    <a:lumMod val="50000"/>
                  </a:schemeClr>
                </a:solidFill>
              </a:rPr>
              <a:t>3. Isten </a:t>
            </a:r>
            <a:r>
              <a:rPr lang="hu-HU" dirty="0">
                <a:solidFill>
                  <a:schemeClr val="accent1">
                    <a:lumMod val="50000"/>
                  </a:schemeClr>
                </a:solidFill>
              </a:rPr>
              <a:t>mosolyog, amikor teljes szívből engedelmeskedünk neki.</a:t>
            </a:r>
            <a:br>
              <a:rPr lang="hu-HU" dirty="0">
                <a:solidFill>
                  <a:schemeClr val="accent1">
                    <a:lumMod val="50000"/>
                  </a:schemeClr>
                </a:solidFill>
              </a:rPr>
            </a:br>
            <a:endParaRPr lang="hu-H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2924944"/>
            <a:ext cx="8229600" cy="2736304"/>
          </a:xfrm>
        </p:spPr>
        <p:txBody>
          <a:bodyPr>
            <a:normAutofit/>
          </a:bodyPr>
          <a:lstStyle/>
          <a:p>
            <a:r>
              <a:rPr lang="hu-HU" sz="3200" dirty="0"/>
              <a:t>Istent csak az engedelmesség útján ismerhetjük meg</a:t>
            </a:r>
            <a:r>
              <a:rPr lang="hu-HU" sz="3200" dirty="0" smtClean="0"/>
              <a:t>.</a:t>
            </a:r>
          </a:p>
          <a:p>
            <a:endParaRPr lang="hu-HU" sz="3200" dirty="0"/>
          </a:p>
          <a:p>
            <a:r>
              <a:rPr lang="hu-HU" sz="3200" dirty="0"/>
              <a:t>Amikor telve vagyunk az Isten szeretetével, könnyűvé válik a neki való engedelmesség.</a:t>
            </a:r>
          </a:p>
          <a:p>
            <a:endParaRPr lang="hu-HU" sz="3200" dirty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1844824"/>
            <a:ext cx="8229600" cy="1426170"/>
          </a:xfrm>
        </p:spPr>
        <p:txBody>
          <a:bodyPr>
            <a:normAutofit fontScale="90000"/>
          </a:bodyPr>
          <a:lstStyle/>
          <a:p>
            <a:pPr lvl="0"/>
            <a:r>
              <a:rPr lang="hu-HU" dirty="0" smtClean="0">
                <a:solidFill>
                  <a:schemeClr val="accent1">
                    <a:lumMod val="50000"/>
                  </a:schemeClr>
                </a:solidFill>
              </a:rPr>
              <a:t>4. </a:t>
            </a:r>
            <a:r>
              <a:rPr lang="hu-HU" dirty="0">
                <a:solidFill>
                  <a:schemeClr val="accent1">
                    <a:lumMod val="50000"/>
                  </a:schemeClr>
                </a:solidFill>
              </a:rPr>
              <a:t>Isten mosolyog, amikor nem szűnünk meg dicsérni őt.</a:t>
            </a:r>
            <a:br>
              <a:rPr lang="hu-HU" dirty="0">
                <a:solidFill>
                  <a:schemeClr val="accent1">
                    <a:lumMod val="50000"/>
                  </a:schemeClr>
                </a:solidFill>
              </a:rPr>
            </a:br>
            <a:endParaRPr lang="hu-H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3008709"/>
            <a:ext cx="8229600" cy="1716435"/>
          </a:xfrm>
        </p:spPr>
        <p:txBody>
          <a:bodyPr/>
          <a:lstStyle/>
          <a:p>
            <a:endParaRPr lang="hu-HU" dirty="0" smtClean="0"/>
          </a:p>
          <a:p>
            <a:r>
              <a:rPr lang="hu-HU" sz="3200" dirty="0" smtClean="0"/>
              <a:t>Az </a:t>
            </a:r>
            <a:r>
              <a:rPr lang="hu-HU" sz="3200" dirty="0"/>
              <a:t>Isten imádat kétirányú 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1728192"/>
          </a:xfrm>
        </p:spPr>
        <p:txBody>
          <a:bodyPr>
            <a:normAutofit fontScale="90000"/>
          </a:bodyPr>
          <a:lstStyle/>
          <a:p>
            <a:pPr lvl="0"/>
            <a:r>
              <a:rPr lang="hu-HU" dirty="0" smtClean="0">
                <a:solidFill>
                  <a:schemeClr val="accent1">
                    <a:lumMod val="50000"/>
                  </a:schemeClr>
                </a:solidFill>
              </a:rPr>
              <a:t>5. </a:t>
            </a:r>
            <a:r>
              <a:rPr lang="hu-HU" dirty="0">
                <a:solidFill>
                  <a:schemeClr val="accent1">
                    <a:lumMod val="50000"/>
                  </a:schemeClr>
                </a:solidFill>
              </a:rPr>
              <a:t>Isten mosolyog, amikor használjuk a képességeinket.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3356992"/>
            <a:ext cx="8229600" cy="3168352"/>
          </a:xfrm>
        </p:spPr>
        <p:txBody>
          <a:bodyPr>
            <a:normAutofit/>
          </a:bodyPr>
          <a:lstStyle/>
          <a:p>
            <a:r>
              <a:rPr lang="hu-HU" sz="3200" dirty="0"/>
              <a:t>Isten szívesen figyelemmel kíséri életünk minden mozzanatát</a:t>
            </a:r>
            <a:r>
              <a:rPr lang="hu-HU" sz="3200" dirty="0" smtClean="0"/>
              <a:t>.</a:t>
            </a:r>
          </a:p>
          <a:p>
            <a:endParaRPr lang="hu-HU" sz="3200" dirty="0"/>
          </a:p>
          <a:p>
            <a:r>
              <a:rPr lang="hu-HU" sz="3200" dirty="0"/>
              <a:t>Isten csak a bűneinkben nem tud gyönyörködni.</a:t>
            </a:r>
          </a:p>
          <a:p>
            <a:endParaRPr lang="hu-H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539552" y="1412776"/>
            <a:ext cx="7772400" cy="4752528"/>
          </a:xfrm>
        </p:spPr>
        <p:txBody>
          <a:bodyPr>
            <a:normAutofit fontScale="90000"/>
          </a:bodyPr>
          <a:lstStyle/>
          <a:p>
            <a:pPr algn="ctr"/>
            <a:r>
              <a:rPr lang="hu-HU" b="1" dirty="0">
                <a:solidFill>
                  <a:schemeClr val="accent1">
                    <a:lumMod val="50000"/>
                  </a:schemeClr>
                </a:solidFill>
              </a:rPr>
              <a:t>„Te azért, fiam, erősödjél meg a kegyelemben, amely a Krisztus Jézusban van.” </a:t>
            </a:r>
            <a:r>
              <a:rPr lang="hu-HU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hu-HU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hu-H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hu-H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hu-HU" b="1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hu-HU" b="1" dirty="0">
                <a:solidFill>
                  <a:schemeClr val="accent1">
                    <a:lumMod val="50000"/>
                  </a:schemeClr>
                </a:solidFill>
              </a:rPr>
              <a:t>2Tim 2/1)</a:t>
            </a:r>
            <a:r>
              <a:rPr lang="hu-HU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hu-HU" dirty="0">
                <a:solidFill>
                  <a:schemeClr val="accent1">
                    <a:lumMod val="50000"/>
                  </a:schemeClr>
                </a:solidFill>
              </a:rPr>
            </a:br>
            <a:endParaRPr lang="hu-H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</TotalTime>
  <Words>167</Words>
  <Application>Microsoft Office PowerPoint</Application>
  <PresentationFormat>Diavetítés a képernyőre (4:3 oldalarány)</PresentationFormat>
  <Paragraphs>24</Paragraphs>
  <Slides>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Áramlás</vt:lpstr>
      <vt:lpstr>„Te azért, fiam, erősödjél meg a kegyelemben, amely a Krisztus Jézusban van.”   (2Tim 2/1) </vt:lpstr>
      <vt:lpstr>2. dia</vt:lpstr>
      <vt:lpstr>1. Isten mosolyog, amikor mindennél jobban szeretjük őt. </vt:lpstr>
      <vt:lpstr>2. Isten mosolyog, amikor teljesen megbízunk benne. </vt:lpstr>
      <vt:lpstr>3. Isten mosolyog, amikor teljes szívből engedelmeskedünk neki. </vt:lpstr>
      <vt:lpstr>4. Isten mosolyog, amikor nem szűnünk meg dicsérni őt. </vt:lpstr>
      <vt:lpstr>5. Isten mosolyog, amikor használjuk a képességeinket. </vt:lpstr>
      <vt:lpstr>„Te azért, fiam, erősödjél meg a kegyelemben, amely a Krisztus Jézusban van.”   (2Tim 2/1)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„Te azért, fiam, erősödjél meg a kegyelemben, amely a Krisztus Jézusban van.”   (2Tim 2/1)</dc:title>
  <dc:creator>Pisti</dc:creator>
  <cp:lastModifiedBy>Pisti</cp:lastModifiedBy>
  <cp:revision>3</cp:revision>
  <dcterms:created xsi:type="dcterms:W3CDTF">2013-01-01T13:24:38Z</dcterms:created>
  <dcterms:modified xsi:type="dcterms:W3CDTF">2013-02-15T20:03:28Z</dcterms:modified>
</cp:coreProperties>
</file>