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293CDE-6356-4669-90FA-F6DB15B0F1C0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3C19CE-E34D-4C78-96CE-0D12D1C2F470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4752528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„Te azért, fiam, erősödjél meg a kegyelemben, amely a Krisztus Jézusban van.”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2Tim 2/1)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>
                <a:solidFill>
                  <a:schemeClr val="accent1">
                    <a:lumMod val="50000"/>
                  </a:schemeClr>
                </a:solidFill>
              </a:rPr>
            </a:b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7864" y="274638"/>
            <a:ext cx="5338936" cy="20203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844824"/>
            <a:ext cx="7632848" cy="2592288"/>
          </a:xfrm>
        </p:spPr>
        <p:txBody>
          <a:bodyPr>
            <a:noAutofit/>
          </a:bodyPr>
          <a:lstStyle/>
          <a:p>
            <a:r>
              <a:rPr lang="hu-HU" sz="3600" b="1" dirty="0"/>
              <a:t>Az </a:t>
            </a:r>
            <a:r>
              <a:rPr lang="hu-HU" sz="3600" b="1" dirty="0" smtClean="0"/>
              <a:t>evangélium üzenete</a:t>
            </a:r>
          </a:p>
          <a:p>
            <a:endParaRPr lang="hu-HU" sz="3600" b="1" dirty="0"/>
          </a:p>
          <a:p>
            <a:r>
              <a:rPr lang="hu-HU" sz="3600" b="1" dirty="0"/>
              <a:t>Isten </a:t>
            </a:r>
            <a:r>
              <a:rPr lang="hu-HU" sz="3600" b="1" dirty="0" smtClean="0"/>
              <a:t>szeretete bennünk</a:t>
            </a:r>
            <a:endParaRPr lang="hu-HU" sz="3600" b="1" dirty="0"/>
          </a:p>
          <a:p>
            <a:endParaRPr lang="hu-H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642194"/>
          </a:xfrm>
        </p:spPr>
        <p:txBody>
          <a:bodyPr>
            <a:normAutofit fontScale="90000"/>
          </a:bodyPr>
          <a:lstStyle/>
          <a:p>
            <a:pPr lvl="0"/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1. Isten 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mosolyog, amikor mindennél jobban szeretjük őt.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2520280"/>
          </a:xfrm>
        </p:spPr>
        <p:txBody>
          <a:bodyPr/>
          <a:lstStyle/>
          <a:p>
            <a:r>
              <a:rPr lang="hu-HU" sz="3200" dirty="0"/>
              <a:t>Miért teremtette Isten az embert</a:t>
            </a:r>
            <a:r>
              <a:rPr lang="hu-HU" sz="3200" dirty="0" smtClean="0"/>
              <a:t>?</a:t>
            </a:r>
          </a:p>
          <a:p>
            <a:pPr>
              <a:buNone/>
            </a:pPr>
            <a:endParaRPr lang="hu-HU" sz="3200" dirty="0"/>
          </a:p>
          <a:p>
            <a:r>
              <a:rPr lang="hu-HU" sz="3200" dirty="0"/>
              <a:t>Amikor Isten szeretete visszatükröződik rajtunk, </a:t>
            </a:r>
            <a:r>
              <a:rPr lang="hu-HU" sz="3200" dirty="0" smtClean="0"/>
              <a:t>Isten </a:t>
            </a:r>
            <a:r>
              <a:rPr lang="hu-HU" sz="3200" dirty="0"/>
              <a:t>mosolyog ránk.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2074242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2. Isten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mosolyog, amikor teljesen megbízunk benne.</a:t>
            </a:r>
            <a:br>
              <a:rPr lang="hu-HU" dirty="0">
                <a:solidFill>
                  <a:schemeClr val="accent1">
                    <a:lumMod val="50000"/>
                  </a:schemeClr>
                </a:solidFill>
              </a:rPr>
            </a:b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2016224"/>
          </a:xfrm>
        </p:spPr>
        <p:txBody>
          <a:bodyPr/>
          <a:lstStyle/>
          <a:p>
            <a:r>
              <a:rPr lang="hu-HU" sz="3200" dirty="0"/>
              <a:t>Isten felé való Bizalom = </a:t>
            </a:r>
            <a:r>
              <a:rPr lang="hu-HU" sz="3200" dirty="0" smtClean="0"/>
              <a:t>Istentisztelet</a:t>
            </a:r>
          </a:p>
          <a:p>
            <a:endParaRPr lang="hu-HU" sz="3200" dirty="0"/>
          </a:p>
          <a:p>
            <a:r>
              <a:rPr lang="hu-HU" sz="3200" dirty="0"/>
              <a:t>A bizalom és a hit közel állnak egymáshoz.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858218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3. Isten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mosolyog, amikor teljes szívből engedelmeskedünk neki.</a:t>
            </a:r>
            <a:br>
              <a:rPr lang="hu-HU" dirty="0">
                <a:solidFill>
                  <a:schemeClr val="accent1">
                    <a:lumMod val="50000"/>
                  </a:schemeClr>
                </a:solidFill>
              </a:rPr>
            </a:b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2924944"/>
            <a:ext cx="8229600" cy="2736304"/>
          </a:xfrm>
        </p:spPr>
        <p:txBody>
          <a:bodyPr>
            <a:normAutofit/>
          </a:bodyPr>
          <a:lstStyle/>
          <a:p>
            <a:r>
              <a:rPr lang="hu-HU" sz="3200" dirty="0"/>
              <a:t>Istent csak az engedelmesség útján ismerhetjük meg</a:t>
            </a:r>
            <a:r>
              <a:rPr lang="hu-HU" sz="3200" dirty="0" smtClean="0"/>
              <a:t>.</a:t>
            </a:r>
          </a:p>
          <a:p>
            <a:endParaRPr lang="hu-HU" sz="3200" dirty="0"/>
          </a:p>
          <a:p>
            <a:r>
              <a:rPr lang="hu-HU" sz="3200" dirty="0"/>
              <a:t>Amikor telve vagyunk az Isten szeretetével, könnyűvé válik a neki való engedelmesség.</a:t>
            </a:r>
          </a:p>
          <a:p>
            <a:endParaRPr lang="hu-HU" sz="3200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426170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4.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Isten mosolyog, amikor nem szűnünk meg dicsérni őt.</a:t>
            </a:r>
            <a:br>
              <a:rPr lang="hu-HU" dirty="0">
                <a:solidFill>
                  <a:schemeClr val="accent1">
                    <a:lumMod val="50000"/>
                  </a:schemeClr>
                </a:solidFill>
              </a:rPr>
            </a:b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3008709"/>
            <a:ext cx="8229600" cy="1716435"/>
          </a:xfrm>
        </p:spPr>
        <p:txBody>
          <a:bodyPr/>
          <a:lstStyle/>
          <a:p>
            <a:endParaRPr lang="hu-HU" dirty="0" smtClean="0"/>
          </a:p>
          <a:p>
            <a:r>
              <a:rPr lang="hu-HU" sz="3200" dirty="0" smtClean="0"/>
              <a:t>Az </a:t>
            </a:r>
            <a:r>
              <a:rPr lang="hu-HU" sz="3200" dirty="0"/>
              <a:t>Isten imádat kétirányú 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728192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>Isten mosolyog, amikor használjuk a képességeinket.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3356992"/>
            <a:ext cx="8229600" cy="3168352"/>
          </a:xfrm>
        </p:spPr>
        <p:txBody>
          <a:bodyPr>
            <a:normAutofit/>
          </a:bodyPr>
          <a:lstStyle/>
          <a:p>
            <a:r>
              <a:rPr lang="hu-HU" sz="3200" dirty="0"/>
              <a:t>Isten szívesen figyelemmel kíséri életünk minden mozzanatát</a:t>
            </a:r>
            <a:r>
              <a:rPr lang="hu-HU" sz="3200" dirty="0" smtClean="0"/>
              <a:t>.</a:t>
            </a:r>
          </a:p>
          <a:p>
            <a:endParaRPr lang="hu-HU" sz="3200" dirty="0"/>
          </a:p>
          <a:p>
            <a:r>
              <a:rPr lang="hu-HU" sz="3200" dirty="0"/>
              <a:t>Isten csak a bűneinkben nem tud gyönyörködni.</a:t>
            </a:r>
          </a:p>
          <a:p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7772400" cy="4752528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„Te azért, fiam, erősödjél meg a kegyelemben, amely a Krisztus Jézusban van.” 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hu-HU" b="1" dirty="0">
                <a:solidFill>
                  <a:schemeClr val="accent1">
                    <a:lumMod val="50000"/>
                  </a:schemeClr>
                </a:solidFill>
              </a:rPr>
              <a:t>2Tim 2/1)</a:t>
            </a:r>
            <a:r>
              <a:rPr lang="hu-H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>
                <a:solidFill>
                  <a:schemeClr val="accent1">
                    <a:lumMod val="50000"/>
                  </a:schemeClr>
                </a:solidFill>
              </a:rPr>
            </a:br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167</Words>
  <Application>Microsoft Office PowerPoint</Application>
  <PresentationFormat>Diavetítés a képernyőre (4:3 oldalarány)</PresentationFormat>
  <Paragraphs>24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„Te azért, fiam, erősödjél meg a kegyelemben, amely a Krisztus Jézusban van.”   (2Tim 2/1) </vt:lpstr>
      <vt:lpstr>2. dia</vt:lpstr>
      <vt:lpstr>1. Isten mosolyog, amikor mindennél jobban szeretjük őt. </vt:lpstr>
      <vt:lpstr>2. Isten mosolyog, amikor teljesen megbízunk benne. </vt:lpstr>
      <vt:lpstr>3. Isten mosolyog, amikor teljes szívből engedelmeskedünk neki. </vt:lpstr>
      <vt:lpstr>4. Isten mosolyog, amikor nem szűnünk meg dicsérni őt. </vt:lpstr>
      <vt:lpstr>5. Isten mosolyog, amikor használjuk a képességeinket. </vt:lpstr>
      <vt:lpstr>„Te azért, fiam, erősödjél meg a kegyelemben, amely a Krisztus Jézusban van.”   (2Tim 2/1)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„Te azért, fiam, erősödjél meg a kegyelemben, amely a Krisztus Jézusban van.”   (2Tim 2/1)</dc:title>
  <dc:creator>Pisti</dc:creator>
  <cp:lastModifiedBy>Pisti</cp:lastModifiedBy>
  <cp:revision>3</cp:revision>
  <dcterms:created xsi:type="dcterms:W3CDTF">2013-01-01T13:24:38Z</dcterms:created>
  <dcterms:modified xsi:type="dcterms:W3CDTF">2013-02-15T20:03:28Z</dcterms:modified>
</cp:coreProperties>
</file>